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AE74D-7133-4D8D-838B-D35A39A20E04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E414F19-379E-47CC-BB92-30C3CDE99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473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AE74D-7133-4D8D-838B-D35A39A20E04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E414F19-379E-47CC-BB92-30C3CDE99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114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AE74D-7133-4D8D-838B-D35A39A20E04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E414F19-379E-47CC-BB92-30C3CDE998D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258022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AE74D-7133-4D8D-838B-D35A39A20E04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E414F19-379E-47CC-BB92-30C3CDE99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644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AE74D-7133-4D8D-838B-D35A39A20E04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E414F19-379E-47CC-BB92-30C3CDE998D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0777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AE74D-7133-4D8D-838B-D35A39A20E04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E414F19-379E-47CC-BB92-30C3CDE99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7196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AE74D-7133-4D8D-838B-D35A39A20E04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14F19-379E-47CC-BB92-30C3CDE99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6595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AE74D-7133-4D8D-838B-D35A39A20E04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14F19-379E-47CC-BB92-30C3CDE99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652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AE74D-7133-4D8D-838B-D35A39A20E04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14F19-379E-47CC-BB92-30C3CDE99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781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AE74D-7133-4D8D-838B-D35A39A20E04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E414F19-379E-47CC-BB92-30C3CDE99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137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AE74D-7133-4D8D-838B-D35A39A20E04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E414F19-379E-47CC-BB92-30C3CDE99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056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AE74D-7133-4D8D-838B-D35A39A20E04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E414F19-379E-47CC-BB92-30C3CDE99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412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AE74D-7133-4D8D-838B-D35A39A20E04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14F19-379E-47CC-BB92-30C3CDE99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816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AE74D-7133-4D8D-838B-D35A39A20E04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14F19-379E-47CC-BB92-30C3CDE99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497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AE74D-7133-4D8D-838B-D35A39A20E04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14F19-379E-47CC-BB92-30C3CDE99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966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AE74D-7133-4D8D-838B-D35A39A20E04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E414F19-379E-47CC-BB92-30C3CDE99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075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AE74D-7133-4D8D-838B-D35A39A20E04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E414F19-379E-47CC-BB92-30C3CDE99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859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10-б педагогический класс</a:t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провел митинг, посвященный 78-годовщине</a:t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Великой Победы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26421" y="2579829"/>
            <a:ext cx="4313237" cy="3234927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266190" y="2579829"/>
            <a:ext cx="4313238" cy="32349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68" y="271809"/>
            <a:ext cx="3293377" cy="1633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769233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</TotalTime>
  <Words>3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Легкий дым</vt:lpstr>
      <vt:lpstr>10-б педагогический класс  провел митинг, посвященный 78-годовщине  Великой Победы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10-б педагогический класс  провел Митинг посвященной к 78 годовщине  Великой Победы</dc:title>
  <dc:creator>Пользователь</dc:creator>
  <cp:lastModifiedBy>Пользователь</cp:lastModifiedBy>
  <cp:revision>2</cp:revision>
  <dcterms:created xsi:type="dcterms:W3CDTF">2023-05-06T06:54:48Z</dcterms:created>
  <dcterms:modified xsi:type="dcterms:W3CDTF">2023-05-06T07:18:27Z</dcterms:modified>
</cp:coreProperties>
</file>